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29"/>
  </p:notesMasterIdLst>
  <p:sldIdLst>
    <p:sldId id="1107" r:id="rId3"/>
    <p:sldId id="1016" r:id="rId4"/>
    <p:sldId id="1105" r:id="rId5"/>
    <p:sldId id="1083" r:id="rId6"/>
    <p:sldId id="1122" r:id="rId7"/>
    <p:sldId id="1118" r:id="rId8"/>
    <p:sldId id="1076" r:id="rId9"/>
    <p:sldId id="1099" r:id="rId10"/>
    <p:sldId id="1097" r:id="rId11"/>
    <p:sldId id="1078" r:id="rId12"/>
    <p:sldId id="1077" r:id="rId13"/>
    <p:sldId id="1089" r:id="rId14"/>
    <p:sldId id="1079" r:id="rId15"/>
    <p:sldId id="1127" r:id="rId16"/>
    <p:sldId id="1112" r:id="rId17"/>
    <p:sldId id="1111" r:id="rId18"/>
    <p:sldId id="1114" r:id="rId19"/>
    <p:sldId id="1128" r:id="rId20"/>
    <p:sldId id="1102" r:id="rId21"/>
    <p:sldId id="1119" r:id="rId22"/>
    <p:sldId id="1117" r:id="rId23"/>
    <p:sldId id="1123" r:id="rId24"/>
    <p:sldId id="1125" r:id="rId25"/>
    <p:sldId id="1129" r:id="rId26"/>
    <p:sldId id="1130" r:id="rId27"/>
    <p:sldId id="110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74"/>
    <p:restoredTop sz="94633"/>
  </p:normalViewPr>
  <p:slideViewPr>
    <p:cSldViewPr snapToGrid="0">
      <p:cViewPr>
        <p:scale>
          <a:sx n="91" d="100"/>
          <a:sy n="91" d="100"/>
        </p:scale>
        <p:origin x="89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07/06/25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0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4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16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83AB29F-C6A8-D0D0-90E5-1EF44073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36118" r="-52" b="1374"/>
          <a:stretch/>
        </p:blipFill>
        <p:spPr>
          <a:xfrm>
            <a:off x="6091483" y="2391001"/>
            <a:ext cx="5987802" cy="18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3200" dirty="0"/>
              <a:t>Does your local knowledge reflect the data shown for disadvantaged communities? (Did Justice40 or EPA EJ Screen)</a:t>
            </a:r>
          </a:p>
          <a:p>
            <a:endParaRPr lang="en-US" sz="3200" dirty="0"/>
          </a:p>
          <a:p>
            <a:r>
              <a:rPr lang="en-US" sz="3200" dirty="0"/>
              <a:t>Are the scales the same?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BE823-6ED2-1D2C-7D52-64F5945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31" y="2268187"/>
            <a:ext cx="5833853" cy="3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A7A7-A4AD-5C6D-6B5A-02C44EB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764C9-84AB-8957-28BB-3DB14EF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BDE0F-6E0C-615E-2805-F03562CE7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Was reported hazardous material or TRI closer than you original assumed? </a:t>
            </a: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C2C3C2FE-DF8F-9AF0-F79D-CC6C565E7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109401"/>
            <a:ext cx="5481638" cy="37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221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8E9E-0DD5-AEA0-A6A8-3E080A05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9B1C16-008B-AB64-F441-E228E74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C3891-60DB-5CD2-E449-2CD7F69B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25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57381-9AB3-5C1A-62EF-78B81A67D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0258-59A6-583C-29E9-2DABDE07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Has the number of days above 90 grown in your area?</a:t>
            </a:r>
          </a:p>
          <a:p>
            <a:endParaRPr lang="en-US" sz="3600" dirty="0"/>
          </a:p>
          <a:p>
            <a:r>
              <a:rPr lang="en-US" sz="3600" dirty="0"/>
              <a:t>Compare to nearest Disadvantage Community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6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3357</TotalTime>
  <Words>1357</Words>
  <Application>Microsoft Macintosh PowerPoint</Application>
  <PresentationFormat>Widescreen</PresentationFormat>
  <Paragraphs>211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43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NewBaskervilleStd</vt:lpstr>
      <vt:lpstr>NPRSans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What is Environmental Justice?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Reflection Questions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5</cp:revision>
  <cp:lastPrinted>2025-06-10T00:40:47Z</cp:lastPrinted>
  <dcterms:created xsi:type="dcterms:W3CDTF">2025-06-07T21:16:38Z</dcterms:created>
  <dcterms:modified xsi:type="dcterms:W3CDTF">2025-06-10T05:14:38Z</dcterms:modified>
</cp:coreProperties>
</file>